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65" d="100"/>
          <a:sy n="165" d="100"/>
        </p:scale>
        <p:origin x="-163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36FB3-3C3A-F046-A7C8-3A8BD9FDCF67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D5C87-6ACF-8F4A-8F1B-9BE7BAF4EE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52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7369-9E29-894F-9629-64EF402823E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26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A7369-9E29-894F-9629-64EF402823E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26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EFD3-45A4-BC42-9BDD-43380E04D06B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9E53-0778-844A-A445-561275DA6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22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EFD3-45A4-BC42-9BDD-43380E04D06B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9E53-0778-844A-A445-561275DA6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49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EFD3-45A4-BC42-9BDD-43380E04D06B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9E53-0778-844A-A445-561275DA6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18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EFD3-45A4-BC42-9BDD-43380E04D06B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9E53-0778-844A-A445-561275DA6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32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EFD3-45A4-BC42-9BDD-43380E04D06B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9E53-0778-844A-A445-561275DA6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44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EFD3-45A4-BC42-9BDD-43380E04D06B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9E53-0778-844A-A445-561275DA6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73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EFD3-45A4-BC42-9BDD-43380E04D06B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9E53-0778-844A-A445-561275DA6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17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EFD3-45A4-BC42-9BDD-43380E04D06B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9E53-0778-844A-A445-561275DA6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1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EFD3-45A4-BC42-9BDD-43380E04D06B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9E53-0778-844A-A445-561275DA6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75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EFD3-45A4-BC42-9BDD-43380E04D06B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9E53-0778-844A-A445-561275DA6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78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EFD3-45A4-BC42-9BDD-43380E04D06B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9E53-0778-844A-A445-561275DA6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01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EFD3-45A4-BC42-9BDD-43380E04D06B}" type="datetimeFigureOut">
              <a:rPr lang="de-DE" smtClean="0"/>
              <a:t>11.06.18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9E53-0778-844A-A445-561275DA62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91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3924" y="6011527"/>
            <a:ext cx="8898475" cy="846472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Bild 4" descr="Logo 2017 - Nachsuchegespann - Walliser Schweisshundeklu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77">
                        <a14:foregroundMark x1="3830" y1="77063" x2="3830" y2="77063"/>
                        <a14:foregroundMark x1="11454" y1="80648" x2="11454" y2="80648"/>
                        <a14:foregroundMark x1="6210" y1="81729" x2="6210" y2="81729"/>
                        <a14:foregroundMark x1="14875" y1="79519" x2="14875" y2="79519"/>
                        <a14:foregroundMark x1="23466" y1="79813" x2="23466" y2="79813"/>
                        <a14:foregroundMark x1="29230" y1="62917" x2="29230" y2="62917"/>
                        <a14:foregroundMark x1="36147" y1="59479" x2="36147" y2="59479"/>
                        <a14:foregroundMark x1="26850" y1="77358" x2="26850" y2="77358"/>
                        <a14:foregroundMark x1="33358" y1="77505" x2="33358" y2="77505"/>
                        <a14:foregroundMark x1="29342" y1="75295" x2="29342" y2="75295"/>
                        <a14:foregroundMark x1="39978" y1="79126" x2="39978" y2="79126"/>
                        <a14:foregroundMark x1="46895" y1="79961" x2="46895" y2="79961"/>
                        <a14:foregroundMark x1="53812" y1="79666" x2="53812" y2="79666"/>
                        <a14:foregroundMark x1="58981" y1="79813" x2="58981" y2="79813"/>
                        <a14:foregroundMark x1="65080" y1="79519" x2="65080" y2="79519"/>
                        <a14:foregroundMark x1="70138" y1="78193" x2="70138" y2="78193"/>
                        <a14:foregroundMark x1="72741" y1="75295" x2="72741" y2="75295"/>
                        <a14:foregroundMark x1="76125" y1="79813" x2="76125" y2="79813"/>
                        <a14:foregroundMark x1="83674" y1="81434" x2="83674" y2="81434"/>
                        <a14:foregroundMark x1="86575" y1="70138" x2="86575" y2="70138"/>
                        <a14:foregroundMark x1="90591" y1="69450" x2="90591" y2="69450"/>
                        <a14:foregroundMark x1="87096" y1="75196" x2="87096" y2="75196"/>
                        <a14:foregroundMark x1="93269" y1="75295" x2="93269" y2="75295"/>
                        <a14:foregroundMark x1="17665" y1="83644" x2="17665" y2="83644"/>
                        <a14:foregroundMark x1="93269" y1="89784" x2="93269" y2="89784"/>
                        <a14:foregroundMark x1="91335" y1="92240" x2="91335" y2="92240"/>
                        <a14:foregroundMark x1="87170" y1="91159" x2="87170" y2="91159"/>
                        <a14:foregroundMark x1="83377" y1="91405" x2="83377" y2="91405"/>
                        <a14:foregroundMark x1="81703" y1="92240" x2="81703" y2="92240"/>
                        <a14:foregroundMark x1="77464" y1="90472" x2="77464" y2="90472"/>
                        <a14:foregroundMark x1="73224" y1="92092" x2="73224" y2="92092"/>
                        <a14:foregroundMark x1="69022" y1="91945" x2="69022" y2="91945"/>
                        <a14:foregroundMark x1="64671" y1="91552" x2="64671" y2="91552"/>
                        <a14:foregroundMark x1="58460" y1="92485" x2="58460" y2="92485"/>
                        <a14:foregroundMark x1="54556" y1="92092" x2="54556" y2="92092"/>
                        <a14:foregroundMark x1="52473" y1="92240" x2="52473" y2="92240"/>
                        <a14:foregroundMark x1="52473" y1="89096" x2="52473" y2="89096"/>
                        <a14:foregroundMark x1="61882" y1="80894" x2="61882" y2="80894"/>
                        <a14:foregroundMark x1="48345" y1="92240" x2="48345" y2="92240"/>
                        <a14:foregroundMark x1="45779" y1="92387" x2="45779" y2="92387"/>
                        <a14:foregroundMark x1="3607" y1="91798" x2="3607" y2="91798"/>
                        <a14:foregroundMark x1="11268" y1="92633" x2="11268" y2="92633"/>
                        <a14:foregroundMark x1="17553" y1="76424" x2="17553" y2="76424"/>
                        <a14:foregroundMark x1="13016" y1="90472" x2="13016" y2="90472"/>
                        <a14:foregroundMark x1="15284" y1="91405" x2="15284" y2="91405"/>
                        <a14:foregroundMark x1="17144" y1="92240" x2="17144" y2="92240"/>
                        <a14:foregroundMark x1="17032" y1="89342" x2="17032" y2="89342"/>
                        <a14:foregroundMark x1="18706" y1="91945" x2="18706" y2="91945"/>
                        <a14:foregroundMark x1="22536" y1="92633" x2="22536" y2="92633"/>
                        <a14:foregroundMark x1="26664" y1="92092" x2="26664" y2="92092"/>
                        <a14:foregroundMark x1="31201" y1="92092" x2="31201" y2="92092"/>
                        <a14:foregroundMark x1="34920" y1="93320" x2="34920" y2="93320"/>
                        <a14:foregroundMark x1="39048" y1="91012" x2="39048" y2="91012"/>
                        <a14:backgroundMark x1="88323" y1="17191" x2="88323" y2="17191"/>
                        <a14:backgroundMark x1="38341" y1="49116" x2="38341" y2="49116"/>
                        <a14:backgroundMark x1="39271" y1="48183" x2="39271" y2="48183"/>
                        <a14:backgroundMark x1="10524" y1="79273" x2="10524" y2="79273"/>
                        <a14:backgroundMark x1="77166" y1="77358" x2="77166" y2="77358"/>
                        <a14:backgroundMark x1="82521" y1="79126" x2="82521" y2="79126"/>
                        <a14:backgroundMark x1="94608" y1="92387" x2="94608" y2="92387"/>
                        <a14:backgroundMark x1="80588" y1="91552" x2="80588" y2="91552"/>
                        <a14:backgroundMark x1="76013" y1="92485" x2="76013" y2="92485"/>
                        <a14:backgroundMark x1="49684" y1="91405" x2="49684" y2="91405"/>
                        <a14:backgroundMark x1="9929" y1="93320" x2="9929" y2="93320"/>
                        <a14:backgroundMark x1="23763" y1="91552" x2="23763" y2="9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33" y="6011527"/>
            <a:ext cx="1037166" cy="78529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7713" y="201135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800000"/>
                </a:solidFill>
                <a:latin typeface="Avenir Book"/>
                <a:cs typeface="Avenir Book"/>
              </a:rPr>
              <a:t>F Ä H R T E N S K I Z Z E</a:t>
            </a:r>
            <a:endParaRPr lang="de-DE" sz="1400" b="1" dirty="0">
              <a:solidFill>
                <a:srgbClr val="800000"/>
              </a:solidFill>
              <a:latin typeface="Avenir Book"/>
              <a:cs typeface="Avenir Book"/>
            </a:endParaRPr>
          </a:p>
        </p:txBody>
      </p:sp>
      <p:sp>
        <p:nvSpPr>
          <p:cNvPr id="37" name="Freihandform 36"/>
          <p:cNvSpPr/>
          <p:nvPr/>
        </p:nvSpPr>
        <p:spPr>
          <a:xfrm>
            <a:off x="169325" y="448561"/>
            <a:ext cx="8873073" cy="114300"/>
          </a:xfrm>
          <a:custGeom>
            <a:avLst/>
            <a:gdLst>
              <a:gd name="connsiteX0" fmla="*/ 0 w 3191933"/>
              <a:gd name="connsiteY0" fmla="*/ 42834 h 68234"/>
              <a:gd name="connsiteX1" fmla="*/ 1481666 w 3191933"/>
              <a:gd name="connsiteY1" fmla="*/ 501 h 68234"/>
              <a:gd name="connsiteX2" fmla="*/ 3191933 w 3191933"/>
              <a:gd name="connsiteY2" fmla="*/ 68234 h 68234"/>
              <a:gd name="connsiteX3" fmla="*/ 3191933 w 3191933"/>
              <a:gd name="connsiteY3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1933" h="68234">
                <a:moveTo>
                  <a:pt x="0" y="42834"/>
                </a:moveTo>
                <a:cubicBezTo>
                  <a:pt x="474838" y="19551"/>
                  <a:pt x="949677" y="-3732"/>
                  <a:pt x="1481666" y="501"/>
                </a:cubicBezTo>
                <a:cubicBezTo>
                  <a:pt x="2013655" y="4734"/>
                  <a:pt x="3191933" y="68234"/>
                  <a:pt x="3191933" y="68234"/>
                </a:cubicBezTo>
                <a:lnTo>
                  <a:pt x="3191933" y="68234"/>
                </a:lnTo>
              </a:path>
            </a:pathLst>
          </a:custGeom>
          <a:noFill/>
          <a:ln w="12700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de-DE"/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166822"/>
              </p:ext>
            </p:extLst>
          </p:nvPr>
        </p:nvGraphicFramePr>
        <p:xfrm>
          <a:off x="143924" y="6040752"/>
          <a:ext cx="6096000" cy="767080"/>
        </p:xfrm>
        <a:graphic>
          <a:graphicData uri="http://schemas.openxmlformats.org/drawingml/2006/table">
            <a:tbl>
              <a:tblPr/>
              <a:tblGrid>
                <a:gridCol w="203200"/>
                <a:gridCol w="203200"/>
                <a:gridCol w="4064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  <a:gridCol w="203200"/>
              </a:tblGrid>
              <a:tr h="1905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LEGENDE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___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Fährte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Wundbett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GW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Geländewechsel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</a:rPr>
                        <a:t>___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Nachsuchearbeit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Anschuss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Verweiser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Strasse / Weg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</a:rPr>
                        <a:t>X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Selbstkorrektur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Bock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VL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Verleitung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Gewässer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FF0000"/>
                          </a:solidFill>
                          <a:effectLst/>
                          <a:latin typeface="Avenir Book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venir Book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falsche Korrekturen des Hundeführers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1362"/>
              </p:ext>
            </p:extLst>
          </p:nvPr>
        </p:nvGraphicFramePr>
        <p:xfrm>
          <a:off x="169317" y="651924"/>
          <a:ext cx="8873080" cy="5317089"/>
        </p:xfrm>
        <a:graphic>
          <a:graphicData uri="http://schemas.openxmlformats.org/drawingml/2006/table">
            <a:tbl>
              <a:tblPr/>
              <a:tblGrid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  <a:gridCol w="221827"/>
              </a:tblGrid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19"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615" marR="5615" marT="561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Bild 10" descr="Logo terragotta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02" b="91429" l="0" r="99238">
                        <a14:foregroundMark x1="63937" y1="54603" x2="63937" y2="54603"/>
                        <a14:foregroundMark x1="44063" y1="52381" x2="44063" y2="52381"/>
                        <a14:foregroundMark x1="20317" y1="50159" x2="20317" y2="50159"/>
                        <a14:foregroundMark x1="66921" y1="54603" x2="66921" y2="54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90" y="129791"/>
            <a:ext cx="1083310" cy="43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4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3924" y="6011527"/>
            <a:ext cx="8898475" cy="846472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Bild 4" descr="Logo 2017 - Nachsuchegespann - Walliser Schweisshundeklu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77">
                        <a14:foregroundMark x1="3830" y1="77063" x2="3830" y2="77063"/>
                        <a14:foregroundMark x1="11454" y1="80648" x2="11454" y2="80648"/>
                        <a14:foregroundMark x1="6210" y1="81729" x2="6210" y2="81729"/>
                        <a14:foregroundMark x1="14875" y1="79519" x2="14875" y2="79519"/>
                        <a14:foregroundMark x1="23466" y1="79813" x2="23466" y2="79813"/>
                        <a14:foregroundMark x1="29230" y1="62917" x2="29230" y2="62917"/>
                        <a14:foregroundMark x1="36147" y1="59479" x2="36147" y2="59479"/>
                        <a14:foregroundMark x1="26850" y1="77358" x2="26850" y2="77358"/>
                        <a14:foregroundMark x1="33358" y1="77505" x2="33358" y2="77505"/>
                        <a14:foregroundMark x1="29342" y1="75295" x2="29342" y2="75295"/>
                        <a14:foregroundMark x1="39978" y1="79126" x2="39978" y2="79126"/>
                        <a14:foregroundMark x1="46895" y1="79961" x2="46895" y2="79961"/>
                        <a14:foregroundMark x1="53812" y1="79666" x2="53812" y2="79666"/>
                        <a14:foregroundMark x1="58981" y1="79813" x2="58981" y2="79813"/>
                        <a14:foregroundMark x1="65080" y1="79519" x2="65080" y2="79519"/>
                        <a14:foregroundMark x1="70138" y1="78193" x2="70138" y2="78193"/>
                        <a14:foregroundMark x1="72741" y1="75295" x2="72741" y2="75295"/>
                        <a14:foregroundMark x1="76125" y1="79813" x2="76125" y2="79813"/>
                        <a14:foregroundMark x1="83674" y1="81434" x2="83674" y2="81434"/>
                        <a14:foregroundMark x1="86575" y1="70138" x2="86575" y2="70138"/>
                        <a14:foregroundMark x1="90591" y1="69450" x2="90591" y2="69450"/>
                        <a14:foregroundMark x1="87096" y1="75196" x2="87096" y2="75196"/>
                        <a14:foregroundMark x1="93269" y1="75295" x2="93269" y2="75295"/>
                        <a14:foregroundMark x1="17665" y1="83644" x2="17665" y2="83644"/>
                        <a14:foregroundMark x1="93269" y1="89784" x2="93269" y2="89784"/>
                        <a14:foregroundMark x1="91335" y1="92240" x2="91335" y2="92240"/>
                        <a14:foregroundMark x1="87170" y1="91159" x2="87170" y2="91159"/>
                        <a14:foregroundMark x1="83377" y1="91405" x2="83377" y2="91405"/>
                        <a14:foregroundMark x1="81703" y1="92240" x2="81703" y2="92240"/>
                        <a14:foregroundMark x1="77464" y1="90472" x2="77464" y2="90472"/>
                        <a14:foregroundMark x1="73224" y1="92092" x2="73224" y2="92092"/>
                        <a14:foregroundMark x1="69022" y1="91945" x2="69022" y2="91945"/>
                        <a14:foregroundMark x1="64671" y1="91552" x2="64671" y2="91552"/>
                        <a14:foregroundMark x1="58460" y1="92485" x2="58460" y2="92485"/>
                        <a14:foregroundMark x1="54556" y1="92092" x2="54556" y2="92092"/>
                        <a14:foregroundMark x1="52473" y1="92240" x2="52473" y2="92240"/>
                        <a14:foregroundMark x1="52473" y1="89096" x2="52473" y2="89096"/>
                        <a14:foregroundMark x1="61882" y1="80894" x2="61882" y2="80894"/>
                        <a14:foregroundMark x1="48345" y1="92240" x2="48345" y2="92240"/>
                        <a14:foregroundMark x1="45779" y1="92387" x2="45779" y2="92387"/>
                        <a14:foregroundMark x1="3607" y1="91798" x2="3607" y2="91798"/>
                        <a14:foregroundMark x1="11268" y1="92633" x2="11268" y2="92633"/>
                        <a14:foregroundMark x1="17553" y1="76424" x2="17553" y2="76424"/>
                        <a14:foregroundMark x1="13016" y1="90472" x2="13016" y2="90472"/>
                        <a14:foregroundMark x1="15284" y1="91405" x2="15284" y2="91405"/>
                        <a14:foregroundMark x1="17144" y1="92240" x2="17144" y2="92240"/>
                        <a14:foregroundMark x1="17032" y1="89342" x2="17032" y2="89342"/>
                        <a14:foregroundMark x1="18706" y1="91945" x2="18706" y2="91945"/>
                        <a14:foregroundMark x1="22536" y1="92633" x2="22536" y2="92633"/>
                        <a14:foregroundMark x1="26664" y1="92092" x2="26664" y2="92092"/>
                        <a14:foregroundMark x1="31201" y1="92092" x2="31201" y2="92092"/>
                        <a14:foregroundMark x1="34920" y1="93320" x2="34920" y2="93320"/>
                        <a14:foregroundMark x1="39048" y1="91012" x2="39048" y2="91012"/>
                        <a14:backgroundMark x1="88323" y1="17191" x2="88323" y2="17191"/>
                        <a14:backgroundMark x1="38341" y1="49116" x2="38341" y2="49116"/>
                        <a14:backgroundMark x1="39271" y1="48183" x2="39271" y2="48183"/>
                        <a14:backgroundMark x1="10524" y1="79273" x2="10524" y2="79273"/>
                        <a14:backgroundMark x1="77166" y1="77358" x2="77166" y2="77358"/>
                        <a14:backgroundMark x1="82521" y1="79126" x2="82521" y2="79126"/>
                        <a14:backgroundMark x1="94608" y1="92387" x2="94608" y2="92387"/>
                        <a14:backgroundMark x1="80588" y1="91552" x2="80588" y2="91552"/>
                        <a14:backgroundMark x1="76013" y1="92485" x2="76013" y2="92485"/>
                        <a14:backgroundMark x1="49684" y1="91405" x2="49684" y2="91405"/>
                        <a14:backgroundMark x1="9929" y1="93320" x2="9929" y2="93320"/>
                        <a14:backgroundMark x1="23763" y1="91552" x2="23763" y2="91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33" y="6011527"/>
            <a:ext cx="1037166" cy="785299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7713" y="201135"/>
            <a:ext cx="2198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800000"/>
                </a:solidFill>
                <a:latin typeface="Avenir Book"/>
                <a:cs typeface="Avenir Book"/>
              </a:rPr>
              <a:t>F Ä H R T E N A R B E I T</a:t>
            </a:r>
            <a:endParaRPr lang="de-DE" sz="1400" b="1" dirty="0">
              <a:solidFill>
                <a:srgbClr val="800000"/>
              </a:solidFill>
              <a:latin typeface="Avenir Book"/>
              <a:cs typeface="Avenir Book"/>
            </a:endParaRPr>
          </a:p>
        </p:txBody>
      </p:sp>
      <p:sp>
        <p:nvSpPr>
          <p:cNvPr id="37" name="Freihandform 36"/>
          <p:cNvSpPr/>
          <p:nvPr/>
        </p:nvSpPr>
        <p:spPr>
          <a:xfrm>
            <a:off x="169325" y="448561"/>
            <a:ext cx="8873073" cy="114300"/>
          </a:xfrm>
          <a:custGeom>
            <a:avLst/>
            <a:gdLst>
              <a:gd name="connsiteX0" fmla="*/ 0 w 3191933"/>
              <a:gd name="connsiteY0" fmla="*/ 42834 h 68234"/>
              <a:gd name="connsiteX1" fmla="*/ 1481666 w 3191933"/>
              <a:gd name="connsiteY1" fmla="*/ 501 h 68234"/>
              <a:gd name="connsiteX2" fmla="*/ 3191933 w 3191933"/>
              <a:gd name="connsiteY2" fmla="*/ 68234 h 68234"/>
              <a:gd name="connsiteX3" fmla="*/ 3191933 w 3191933"/>
              <a:gd name="connsiteY3" fmla="*/ 68234 h 6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1933" h="68234">
                <a:moveTo>
                  <a:pt x="0" y="42834"/>
                </a:moveTo>
                <a:cubicBezTo>
                  <a:pt x="474838" y="19551"/>
                  <a:pt x="949677" y="-3732"/>
                  <a:pt x="1481666" y="501"/>
                </a:cubicBezTo>
                <a:cubicBezTo>
                  <a:pt x="2013655" y="4734"/>
                  <a:pt x="3191933" y="68234"/>
                  <a:pt x="3191933" y="68234"/>
                </a:cubicBezTo>
                <a:lnTo>
                  <a:pt x="3191933" y="68234"/>
                </a:lnTo>
              </a:path>
            </a:pathLst>
          </a:custGeom>
          <a:noFill/>
          <a:ln w="12700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de-DE"/>
          </a:p>
        </p:txBody>
      </p:sp>
      <p:pic>
        <p:nvPicPr>
          <p:cNvPr id="11" name="Bild 10" descr="Logo terragotta.jpg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02" b="91429" l="0" r="99238">
                        <a14:foregroundMark x1="63937" y1="54603" x2="63937" y2="54603"/>
                        <a14:foregroundMark x1="44063" y1="52381" x2="44063" y2="52381"/>
                        <a14:foregroundMark x1="20317" y1="50159" x2="20317" y2="50159"/>
                        <a14:foregroundMark x1="66921" y1="54603" x2="66921" y2="546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690" y="129791"/>
            <a:ext cx="1083310" cy="43307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2693" y="622896"/>
            <a:ext cx="23775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venir Book"/>
                <a:cs typeface="Avenir Book"/>
              </a:rPr>
              <a:t>Ausrüstung </a:t>
            </a:r>
            <a:endParaRPr lang="de-DE" sz="1000" b="1" dirty="0">
              <a:latin typeface="Avenir Book"/>
              <a:cs typeface="Avenir Book"/>
            </a:endParaRPr>
          </a:p>
          <a:p>
            <a:r>
              <a:rPr lang="de-DE" sz="1000" dirty="0" smtClean="0">
                <a:latin typeface="Avenir Book"/>
                <a:cs typeface="Avenir Book"/>
              </a:rPr>
              <a:t>Vollständigkeit &amp; Funktionstüchtigkeit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15830" y="1137246"/>
            <a:ext cx="21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Signalrucksack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5832" y="1307495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Signalhalsung -geschirr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5832" y="1478776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Avenir Book"/>
                <a:cs typeface="Avenir Book"/>
              </a:rPr>
              <a:t>Schweissleine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0275" y="949206"/>
            <a:ext cx="235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Avenir Book"/>
                <a:cs typeface="Avenir Book"/>
              </a:rPr>
              <a:t>+</a:t>
            </a:r>
            <a:endParaRPr lang="de-DE" sz="1000" dirty="0">
              <a:latin typeface="Avenir Book"/>
              <a:cs typeface="Avenir Book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0056" y="942856"/>
            <a:ext cx="2359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venir Book"/>
                <a:cs typeface="Avenir Book"/>
              </a:rPr>
              <a:t>-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09480" y="1647994"/>
            <a:ext cx="21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Notfallset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25357" y="1818243"/>
            <a:ext cx="1612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Wasser &amp; Belohnung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15832" y="1989524"/>
            <a:ext cx="1908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Signalweste Hundeführer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25353" y="2164665"/>
            <a:ext cx="21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Jagd- &amp; Abfangmesser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15830" y="2334914"/>
            <a:ext cx="1025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Schreibzeug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15830" y="2506195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Seil &amp; Karabiner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09478" y="2675413"/>
            <a:ext cx="21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Handschuhe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525355" y="2845662"/>
            <a:ext cx="115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Taschenlampe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09480" y="3023293"/>
            <a:ext cx="1053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Markierband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625993" y="624603"/>
            <a:ext cx="2133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venir Book"/>
                <a:cs typeface="Avenir Book"/>
              </a:rPr>
              <a:t>Anschuss </a:t>
            </a:r>
            <a:endParaRPr lang="de-DE" sz="1000" b="1" dirty="0">
              <a:latin typeface="Avenir Book"/>
              <a:cs typeface="Avenir Book"/>
            </a:endParaRPr>
          </a:p>
          <a:p>
            <a:r>
              <a:rPr lang="de-DE" sz="1000" dirty="0" smtClean="0">
                <a:latin typeface="Avenir Book"/>
                <a:cs typeface="Avenir Book"/>
              </a:rPr>
              <a:t>Korrekter Ablauf / korrekte Rituale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4052780" y="1138953"/>
            <a:ext cx="2992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Korrektes Aussteigen aus dem Auto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4052782" y="1309202"/>
            <a:ext cx="3154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Korrekte Leinenführigkeit bis zum Anschuss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4052782" y="1480483"/>
            <a:ext cx="2237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Korrekte Ablage am Anschuss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3693575" y="950913"/>
            <a:ext cx="235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latin typeface="Avenir Book"/>
                <a:cs typeface="Avenir Book"/>
              </a:rPr>
              <a:t>+</a:t>
            </a:r>
            <a:endParaRPr lang="de-DE" sz="1000" dirty="0">
              <a:latin typeface="Avenir Book"/>
              <a:cs typeface="Avenir Book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943356" y="944563"/>
            <a:ext cx="2359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Avenir Book"/>
                <a:cs typeface="Avenir Book"/>
              </a:rPr>
              <a:t>-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4052780" y="1656051"/>
            <a:ext cx="3554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Klare Kommando (Signal- &amp; Sichtzeichen)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4052782" y="1826300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Korrekte Reihenfolge (Hund, Führer, Anschuss, Arbeit)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4052782" y="1997581"/>
            <a:ext cx="2264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Korrekte Position Hundeführer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69136" y="3540013"/>
            <a:ext cx="3159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venir Book"/>
                <a:cs typeface="Avenir Book"/>
              </a:rPr>
              <a:t>Lernstufen </a:t>
            </a:r>
            <a:r>
              <a:rPr lang="de-DE" sz="1000" dirty="0" smtClean="0">
                <a:latin typeface="Avenir Book"/>
                <a:cs typeface="Avenir Book"/>
              </a:rPr>
              <a:t>(</a:t>
            </a:r>
            <a:r>
              <a:rPr lang="de-DE" sz="1000" b="1" dirty="0" smtClean="0">
                <a:latin typeface="Avenir Book"/>
                <a:cs typeface="Avenir Book"/>
              </a:rPr>
              <a:t>E</a:t>
            </a:r>
            <a:r>
              <a:rPr lang="de-DE" sz="1000" dirty="0" smtClean="0">
                <a:latin typeface="Avenir Book"/>
                <a:cs typeface="Avenir Book"/>
              </a:rPr>
              <a:t>rwerb, </a:t>
            </a:r>
            <a:r>
              <a:rPr lang="de-DE" sz="1000" b="1" dirty="0" smtClean="0">
                <a:latin typeface="Avenir Book"/>
                <a:cs typeface="Avenir Book"/>
              </a:rPr>
              <a:t>F</a:t>
            </a:r>
            <a:r>
              <a:rPr lang="de-DE" sz="1000" dirty="0" smtClean="0">
                <a:latin typeface="Avenir Book"/>
                <a:cs typeface="Avenir Book"/>
              </a:rPr>
              <a:t>luss, </a:t>
            </a:r>
            <a:r>
              <a:rPr lang="de-DE" sz="1000" b="1" dirty="0" smtClean="0">
                <a:latin typeface="Avenir Book"/>
                <a:cs typeface="Avenir Book"/>
              </a:rPr>
              <a:t>G</a:t>
            </a:r>
            <a:r>
              <a:rPr lang="de-DE" sz="1000" dirty="0" smtClean="0">
                <a:latin typeface="Avenir Book"/>
                <a:cs typeface="Avenir Book"/>
              </a:rPr>
              <a:t>eneralisierung, </a:t>
            </a:r>
            <a:r>
              <a:rPr lang="de-DE" sz="1000" b="1" dirty="0" smtClean="0">
                <a:latin typeface="Avenir Book"/>
                <a:cs typeface="Avenir Book"/>
              </a:rPr>
              <a:t>E</a:t>
            </a:r>
            <a:r>
              <a:rPr lang="de-DE" sz="1000" dirty="0" smtClean="0">
                <a:latin typeface="Avenir Book"/>
                <a:cs typeface="Avenir Book"/>
              </a:rPr>
              <a:t>rhalt)</a:t>
            </a:r>
            <a:endParaRPr lang="de-DE" sz="1000" dirty="0">
              <a:latin typeface="Avenir Book"/>
              <a:cs typeface="Avenir Book"/>
            </a:endParaRPr>
          </a:p>
          <a:p>
            <a:r>
              <a:rPr lang="de-DE" sz="1000" dirty="0" smtClean="0">
                <a:latin typeface="Avenir Book"/>
                <a:cs typeface="Avenir Book"/>
              </a:rPr>
              <a:t>Grundkommandos &amp; Leinenführigkeit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9750" y="3881485"/>
            <a:ext cx="259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E</a:t>
            </a:r>
            <a:endParaRPr lang="de-DE" sz="1200" dirty="0"/>
          </a:p>
        </p:txBody>
      </p:sp>
      <p:sp>
        <p:nvSpPr>
          <p:cNvPr id="131" name="Textfeld 130"/>
          <p:cNvSpPr txBox="1"/>
          <p:nvPr/>
        </p:nvSpPr>
        <p:spPr>
          <a:xfrm>
            <a:off x="369368" y="3881485"/>
            <a:ext cx="259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</a:t>
            </a:r>
            <a:endParaRPr lang="de-DE" sz="1200" dirty="0"/>
          </a:p>
        </p:txBody>
      </p:sp>
      <p:sp>
        <p:nvSpPr>
          <p:cNvPr id="132" name="Textfeld 131"/>
          <p:cNvSpPr txBox="1"/>
          <p:nvPr/>
        </p:nvSpPr>
        <p:spPr>
          <a:xfrm>
            <a:off x="574061" y="3882000"/>
            <a:ext cx="281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813204" y="3882000"/>
            <a:ext cx="259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E</a:t>
            </a:r>
          </a:p>
        </p:txBody>
      </p:sp>
      <p:sp>
        <p:nvSpPr>
          <p:cNvPr id="134" name="Textfeld 133"/>
          <p:cNvSpPr txBox="1"/>
          <p:nvPr/>
        </p:nvSpPr>
        <p:spPr>
          <a:xfrm>
            <a:off x="946620" y="4049936"/>
            <a:ext cx="21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Leinenführigkeit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135" name="Textfeld 134"/>
          <p:cNvSpPr txBox="1"/>
          <p:nvPr/>
        </p:nvSpPr>
        <p:spPr>
          <a:xfrm>
            <a:off x="949797" y="4220185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Sitz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136" name="Textfeld 135"/>
          <p:cNvSpPr txBox="1"/>
          <p:nvPr/>
        </p:nvSpPr>
        <p:spPr>
          <a:xfrm>
            <a:off x="946622" y="4394641"/>
            <a:ext cx="506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Platz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137" name="Textfeld 136"/>
          <p:cNvSpPr txBox="1"/>
          <p:nvPr/>
        </p:nvSpPr>
        <p:spPr>
          <a:xfrm>
            <a:off x="946620" y="4570209"/>
            <a:ext cx="211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Halten der Position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138" name="Textfeld 137"/>
          <p:cNvSpPr txBox="1"/>
          <p:nvPr/>
        </p:nvSpPr>
        <p:spPr>
          <a:xfrm>
            <a:off x="956147" y="4740458"/>
            <a:ext cx="1124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Appell „Hier“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139" name="Textfeld 138"/>
          <p:cNvSpPr txBox="1"/>
          <p:nvPr/>
        </p:nvSpPr>
        <p:spPr>
          <a:xfrm>
            <a:off x="946622" y="4911739"/>
            <a:ext cx="603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Nimm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140" name="Textfeld 139"/>
          <p:cNvSpPr txBox="1"/>
          <p:nvPr/>
        </p:nvSpPr>
        <p:spPr>
          <a:xfrm>
            <a:off x="956147" y="5084390"/>
            <a:ext cx="441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Aus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141" name="Textfeld 140"/>
          <p:cNvSpPr txBox="1"/>
          <p:nvPr/>
        </p:nvSpPr>
        <p:spPr>
          <a:xfrm>
            <a:off x="947791" y="5257814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Signalkontrolle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142" name="Textfeld 141"/>
          <p:cNvSpPr txBox="1"/>
          <p:nvPr/>
        </p:nvSpPr>
        <p:spPr>
          <a:xfrm>
            <a:off x="960491" y="542729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Impulskontrolle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95849" y="4110085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7" name="Rechteck 146"/>
          <p:cNvSpPr/>
          <p:nvPr/>
        </p:nvSpPr>
        <p:spPr>
          <a:xfrm>
            <a:off x="195849" y="4282560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Rechteck 147"/>
          <p:cNvSpPr/>
          <p:nvPr/>
        </p:nvSpPr>
        <p:spPr>
          <a:xfrm>
            <a:off x="195849" y="4452124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9" name="Rechteck 148"/>
          <p:cNvSpPr/>
          <p:nvPr/>
        </p:nvSpPr>
        <p:spPr>
          <a:xfrm>
            <a:off x="195849" y="4625975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Rechteck 149"/>
          <p:cNvSpPr/>
          <p:nvPr/>
        </p:nvSpPr>
        <p:spPr>
          <a:xfrm>
            <a:off x="195849" y="4798199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1" name="Rechteck 150"/>
          <p:cNvSpPr/>
          <p:nvPr/>
        </p:nvSpPr>
        <p:spPr>
          <a:xfrm>
            <a:off x="195849" y="4972824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2" name="Rechteck 151"/>
          <p:cNvSpPr/>
          <p:nvPr/>
        </p:nvSpPr>
        <p:spPr>
          <a:xfrm>
            <a:off x="195849" y="5141791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Rechteck 152"/>
          <p:cNvSpPr/>
          <p:nvPr/>
        </p:nvSpPr>
        <p:spPr>
          <a:xfrm>
            <a:off x="195849" y="5312549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4" name="Rechteck 153"/>
          <p:cNvSpPr/>
          <p:nvPr/>
        </p:nvSpPr>
        <p:spPr>
          <a:xfrm>
            <a:off x="195849" y="5485914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5" name="Rechteck 154"/>
          <p:cNvSpPr/>
          <p:nvPr/>
        </p:nvSpPr>
        <p:spPr>
          <a:xfrm>
            <a:off x="421274" y="4108376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6" name="Rechteck 155"/>
          <p:cNvSpPr/>
          <p:nvPr/>
        </p:nvSpPr>
        <p:spPr>
          <a:xfrm>
            <a:off x="421274" y="4280851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7" name="Rechteck 156"/>
          <p:cNvSpPr/>
          <p:nvPr/>
        </p:nvSpPr>
        <p:spPr>
          <a:xfrm>
            <a:off x="421274" y="4450415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8" name="Rechteck 157"/>
          <p:cNvSpPr/>
          <p:nvPr/>
        </p:nvSpPr>
        <p:spPr>
          <a:xfrm>
            <a:off x="421274" y="4624266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9" name="Rechteck 158"/>
          <p:cNvSpPr/>
          <p:nvPr/>
        </p:nvSpPr>
        <p:spPr>
          <a:xfrm>
            <a:off x="421274" y="4796490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0" name="Rechteck 159"/>
          <p:cNvSpPr/>
          <p:nvPr/>
        </p:nvSpPr>
        <p:spPr>
          <a:xfrm>
            <a:off x="421274" y="4971115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1" name="Rechteck 160"/>
          <p:cNvSpPr/>
          <p:nvPr/>
        </p:nvSpPr>
        <p:spPr>
          <a:xfrm>
            <a:off x="421274" y="5140082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2" name="Rechteck 161"/>
          <p:cNvSpPr/>
          <p:nvPr/>
        </p:nvSpPr>
        <p:spPr>
          <a:xfrm>
            <a:off x="421274" y="5310840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3" name="Rechteck 162"/>
          <p:cNvSpPr/>
          <p:nvPr/>
        </p:nvSpPr>
        <p:spPr>
          <a:xfrm>
            <a:off x="421274" y="5484205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4" name="Rechteck 163"/>
          <p:cNvSpPr/>
          <p:nvPr/>
        </p:nvSpPr>
        <p:spPr>
          <a:xfrm>
            <a:off x="646699" y="4110336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5" name="Rechteck 164"/>
          <p:cNvSpPr/>
          <p:nvPr/>
        </p:nvSpPr>
        <p:spPr>
          <a:xfrm>
            <a:off x="646699" y="4282811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6" name="Rechteck 165"/>
          <p:cNvSpPr/>
          <p:nvPr/>
        </p:nvSpPr>
        <p:spPr>
          <a:xfrm>
            <a:off x="646699" y="4452375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7" name="Rechteck 166"/>
          <p:cNvSpPr/>
          <p:nvPr/>
        </p:nvSpPr>
        <p:spPr>
          <a:xfrm>
            <a:off x="646699" y="4626226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8" name="Rechteck 167"/>
          <p:cNvSpPr/>
          <p:nvPr/>
        </p:nvSpPr>
        <p:spPr>
          <a:xfrm>
            <a:off x="646699" y="4798450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Rechteck 168"/>
          <p:cNvSpPr/>
          <p:nvPr/>
        </p:nvSpPr>
        <p:spPr>
          <a:xfrm>
            <a:off x="646699" y="4973075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0" name="Rechteck 169"/>
          <p:cNvSpPr/>
          <p:nvPr/>
        </p:nvSpPr>
        <p:spPr>
          <a:xfrm>
            <a:off x="646699" y="5142042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Rechteck 170"/>
          <p:cNvSpPr/>
          <p:nvPr/>
        </p:nvSpPr>
        <p:spPr>
          <a:xfrm>
            <a:off x="646699" y="5312800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Rechteck 171"/>
          <p:cNvSpPr/>
          <p:nvPr/>
        </p:nvSpPr>
        <p:spPr>
          <a:xfrm>
            <a:off x="646699" y="5486165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Rechteck 172"/>
          <p:cNvSpPr/>
          <p:nvPr/>
        </p:nvSpPr>
        <p:spPr>
          <a:xfrm>
            <a:off x="862599" y="4110085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4" name="Rechteck 173"/>
          <p:cNvSpPr/>
          <p:nvPr/>
        </p:nvSpPr>
        <p:spPr>
          <a:xfrm>
            <a:off x="862599" y="4282560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5" name="Rechteck 174"/>
          <p:cNvSpPr/>
          <p:nvPr/>
        </p:nvSpPr>
        <p:spPr>
          <a:xfrm>
            <a:off x="862599" y="4452124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6" name="Rechteck 175"/>
          <p:cNvSpPr/>
          <p:nvPr/>
        </p:nvSpPr>
        <p:spPr>
          <a:xfrm>
            <a:off x="862599" y="4625975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Rechteck 176"/>
          <p:cNvSpPr/>
          <p:nvPr/>
        </p:nvSpPr>
        <p:spPr>
          <a:xfrm>
            <a:off x="862599" y="4798199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8" name="Rechteck 177"/>
          <p:cNvSpPr/>
          <p:nvPr/>
        </p:nvSpPr>
        <p:spPr>
          <a:xfrm>
            <a:off x="862599" y="4972824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9" name="Rechteck 178"/>
          <p:cNvSpPr/>
          <p:nvPr/>
        </p:nvSpPr>
        <p:spPr>
          <a:xfrm>
            <a:off x="862599" y="5141791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0" name="Rechteck 179"/>
          <p:cNvSpPr/>
          <p:nvPr/>
        </p:nvSpPr>
        <p:spPr>
          <a:xfrm>
            <a:off x="862599" y="5312549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1" name="Rechteck 180"/>
          <p:cNvSpPr/>
          <p:nvPr/>
        </p:nvSpPr>
        <p:spPr>
          <a:xfrm>
            <a:off x="862599" y="5485914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2" name="Rechteck 181"/>
          <p:cNvSpPr/>
          <p:nvPr/>
        </p:nvSpPr>
        <p:spPr>
          <a:xfrm>
            <a:off x="200024" y="1194713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3" name="Rechteck 182"/>
          <p:cNvSpPr/>
          <p:nvPr/>
        </p:nvSpPr>
        <p:spPr>
          <a:xfrm>
            <a:off x="200024" y="1367188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" name="Rechteck 183"/>
          <p:cNvSpPr/>
          <p:nvPr/>
        </p:nvSpPr>
        <p:spPr>
          <a:xfrm>
            <a:off x="200024" y="1536752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5" name="Rechteck 184"/>
          <p:cNvSpPr/>
          <p:nvPr/>
        </p:nvSpPr>
        <p:spPr>
          <a:xfrm>
            <a:off x="200024" y="1710603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6" name="Rechteck 185"/>
          <p:cNvSpPr/>
          <p:nvPr/>
        </p:nvSpPr>
        <p:spPr>
          <a:xfrm>
            <a:off x="200024" y="1882827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7" name="Rechteck 186"/>
          <p:cNvSpPr/>
          <p:nvPr/>
        </p:nvSpPr>
        <p:spPr>
          <a:xfrm>
            <a:off x="200024" y="2057452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8" name="Rechteck 187"/>
          <p:cNvSpPr/>
          <p:nvPr/>
        </p:nvSpPr>
        <p:spPr>
          <a:xfrm>
            <a:off x="200024" y="2226419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9" name="Rechteck 188"/>
          <p:cNvSpPr/>
          <p:nvPr/>
        </p:nvSpPr>
        <p:spPr>
          <a:xfrm>
            <a:off x="200024" y="2397177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0" name="Rechteck 189"/>
          <p:cNvSpPr/>
          <p:nvPr/>
        </p:nvSpPr>
        <p:spPr>
          <a:xfrm>
            <a:off x="200024" y="2570542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1" name="Rechteck 190"/>
          <p:cNvSpPr/>
          <p:nvPr/>
        </p:nvSpPr>
        <p:spPr>
          <a:xfrm>
            <a:off x="425449" y="1193004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2" name="Rechteck 191"/>
          <p:cNvSpPr/>
          <p:nvPr/>
        </p:nvSpPr>
        <p:spPr>
          <a:xfrm>
            <a:off x="425449" y="1365479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3" name="Rechteck 192"/>
          <p:cNvSpPr/>
          <p:nvPr/>
        </p:nvSpPr>
        <p:spPr>
          <a:xfrm>
            <a:off x="425449" y="1535043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4" name="Rechteck 193"/>
          <p:cNvSpPr/>
          <p:nvPr/>
        </p:nvSpPr>
        <p:spPr>
          <a:xfrm>
            <a:off x="425449" y="1708894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5" name="Rechteck 194"/>
          <p:cNvSpPr/>
          <p:nvPr/>
        </p:nvSpPr>
        <p:spPr>
          <a:xfrm>
            <a:off x="425449" y="1881118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6" name="Rechteck 195"/>
          <p:cNvSpPr/>
          <p:nvPr/>
        </p:nvSpPr>
        <p:spPr>
          <a:xfrm>
            <a:off x="425449" y="2055743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7" name="Rechteck 196"/>
          <p:cNvSpPr/>
          <p:nvPr/>
        </p:nvSpPr>
        <p:spPr>
          <a:xfrm>
            <a:off x="425449" y="2224710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8" name="Rechteck 197"/>
          <p:cNvSpPr/>
          <p:nvPr/>
        </p:nvSpPr>
        <p:spPr>
          <a:xfrm>
            <a:off x="425449" y="2395468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9" name="Rechteck 198"/>
          <p:cNvSpPr/>
          <p:nvPr/>
        </p:nvSpPr>
        <p:spPr>
          <a:xfrm>
            <a:off x="425449" y="2568833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0" name="Rechteck 199"/>
          <p:cNvSpPr/>
          <p:nvPr/>
        </p:nvSpPr>
        <p:spPr>
          <a:xfrm>
            <a:off x="200024" y="2739937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1" name="Rechteck 200"/>
          <p:cNvSpPr/>
          <p:nvPr/>
        </p:nvSpPr>
        <p:spPr>
          <a:xfrm>
            <a:off x="200024" y="2910695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2" name="Rechteck 201"/>
          <p:cNvSpPr/>
          <p:nvPr/>
        </p:nvSpPr>
        <p:spPr>
          <a:xfrm>
            <a:off x="200024" y="3084060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3" name="Rechteck 202"/>
          <p:cNvSpPr/>
          <p:nvPr/>
        </p:nvSpPr>
        <p:spPr>
          <a:xfrm>
            <a:off x="425449" y="2738228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4" name="Rechteck 203"/>
          <p:cNvSpPr/>
          <p:nvPr/>
        </p:nvSpPr>
        <p:spPr>
          <a:xfrm>
            <a:off x="425449" y="2908986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" name="Rechteck 204"/>
          <p:cNvSpPr/>
          <p:nvPr/>
        </p:nvSpPr>
        <p:spPr>
          <a:xfrm>
            <a:off x="425449" y="3082351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6" name="Rechteck 205"/>
          <p:cNvSpPr/>
          <p:nvPr/>
        </p:nvSpPr>
        <p:spPr>
          <a:xfrm>
            <a:off x="3746499" y="1198682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7" name="Rechteck 206"/>
          <p:cNvSpPr/>
          <p:nvPr/>
        </p:nvSpPr>
        <p:spPr>
          <a:xfrm>
            <a:off x="3746499" y="1371157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8" name="Rechteck 207"/>
          <p:cNvSpPr/>
          <p:nvPr/>
        </p:nvSpPr>
        <p:spPr>
          <a:xfrm>
            <a:off x="3746499" y="1540721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9" name="Rechteck 208"/>
          <p:cNvSpPr/>
          <p:nvPr/>
        </p:nvSpPr>
        <p:spPr>
          <a:xfrm>
            <a:off x="3746499" y="1714572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0" name="Rechteck 209"/>
          <p:cNvSpPr/>
          <p:nvPr/>
        </p:nvSpPr>
        <p:spPr>
          <a:xfrm>
            <a:off x="3746499" y="1886796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1" name="Rechteck 210"/>
          <p:cNvSpPr/>
          <p:nvPr/>
        </p:nvSpPr>
        <p:spPr>
          <a:xfrm>
            <a:off x="3746499" y="2061421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2" name="Rechteck 211"/>
          <p:cNvSpPr/>
          <p:nvPr/>
        </p:nvSpPr>
        <p:spPr>
          <a:xfrm>
            <a:off x="3971924" y="1196973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3" name="Rechteck 212"/>
          <p:cNvSpPr/>
          <p:nvPr/>
        </p:nvSpPr>
        <p:spPr>
          <a:xfrm>
            <a:off x="3971924" y="1369448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4" name="Rechteck 213"/>
          <p:cNvSpPr/>
          <p:nvPr/>
        </p:nvSpPr>
        <p:spPr>
          <a:xfrm>
            <a:off x="3971924" y="1539012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5" name="Rechteck 214"/>
          <p:cNvSpPr/>
          <p:nvPr/>
        </p:nvSpPr>
        <p:spPr>
          <a:xfrm>
            <a:off x="3971924" y="1712863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6" name="Rechteck 215"/>
          <p:cNvSpPr/>
          <p:nvPr/>
        </p:nvSpPr>
        <p:spPr>
          <a:xfrm>
            <a:off x="3971924" y="1885087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7" name="Rechteck 216"/>
          <p:cNvSpPr/>
          <p:nvPr/>
        </p:nvSpPr>
        <p:spPr>
          <a:xfrm>
            <a:off x="3971924" y="2059712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Textfeld 217"/>
          <p:cNvSpPr txBox="1"/>
          <p:nvPr/>
        </p:nvSpPr>
        <p:spPr>
          <a:xfrm>
            <a:off x="525354" y="3191568"/>
            <a:ext cx="2059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/>
                <a:cs typeface="Avenir Book"/>
              </a:rPr>
              <a:t>Waffe / Munition / Fernglas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219" name="Rechteck 218"/>
          <p:cNvSpPr/>
          <p:nvPr/>
        </p:nvSpPr>
        <p:spPr>
          <a:xfrm>
            <a:off x="200023" y="3252335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0" name="Rechteck 219"/>
          <p:cNvSpPr/>
          <p:nvPr/>
        </p:nvSpPr>
        <p:spPr>
          <a:xfrm>
            <a:off x="425448" y="3250626"/>
            <a:ext cx="146051" cy="1397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1" name="Textfeld 220"/>
          <p:cNvSpPr txBox="1"/>
          <p:nvPr/>
        </p:nvSpPr>
        <p:spPr>
          <a:xfrm>
            <a:off x="3618786" y="2335828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venir Book"/>
                <a:cs typeface="Avenir Book"/>
              </a:rPr>
              <a:t>Fährtenauswertung </a:t>
            </a:r>
            <a:endParaRPr lang="de-DE" sz="1200" dirty="0">
              <a:latin typeface="Avenir Book"/>
              <a:cs typeface="Avenir Book"/>
            </a:endParaRPr>
          </a:p>
        </p:txBody>
      </p:sp>
      <p:sp>
        <p:nvSpPr>
          <p:cNvPr id="222" name="Textfeld 221"/>
          <p:cNvSpPr txBox="1"/>
          <p:nvPr/>
        </p:nvSpPr>
        <p:spPr>
          <a:xfrm>
            <a:off x="3622675" y="2512339"/>
            <a:ext cx="2097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Avenir Book"/>
                <a:cs typeface="Avenir Book"/>
              </a:rPr>
              <a:t>Schwierigkeiten / Probleme</a:t>
            </a:r>
            <a:endParaRPr lang="de-DE" sz="1200" i="1" dirty="0">
              <a:latin typeface="Avenir Book"/>
              <a:cs typeface="Avenir Book"/>
            </a:endParaRPr>
          </a:p>
        </p:txBody>
      </p:sp>
      <p:sp>
        <p:nvSpPr>
          <p:cNvPr id="223" name="Textfeld 222"/>
          <p:cNvSpPr txBox="1"/>
          <p:nvPr/>
        </p:nvSpPr>
        <p:spPr>
          <a:xfrm>
            <a:off x="3618786" y="4085083"/>
            <a:ext cx="2681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Avenir Book"/>
                <a:cs typeface="Avenir Book"/>
              </a:rPr>
              <a:t>Zielsetzung nächste Trainingseinheit</a:t>
            </a:r>
            <a:endParaRPr lang="de-DE" sz="1200" i="1" dirty="0">
              <a:latin typeface="Avenir Book"/>
              <a:cs typeface="Avenir Book"/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54022" y="6142222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venir Book"/>
                <a:cs typeface="Avenir Book"/>
              </a:rPr>
              <a:t>Hundeführer/in</a:t>
            </a:r>
          </a:p>
          <a:p>
            <a:endParaRPr lang="de-DE" sz="1200" b="1" dirty="0" smtClean="0">
              <a:latin typeface="Avenir Book"/>
              <a:cs typeface="Avenir Book"/>
            </a:endParaRPr>
          </a:p>
          <a:p>
            <a:r>
              <a:rPr lang="de-DE" sz="1200" b="1" dirty="0" smtClean="0">
                <a:latin typeface="Avenir Book"/>
                <a:cs typeface="Avenir Book"/>
              </a:rPr>
              <a:t>Instruktor/in </a:t>
            </a:r>
            <a:endParaRPr lang="de-DE" sz="1200" dirty="0">
              <a:latin typeface="Avenir Book"/>
              <a:cs typeface="Avenir Book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1231900" y="6337300"/>
            <a:ext cx="266065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125"/>
          <p:cNvCxnSpPr/>
          <p:nvPr/>
        </p:nvCxnSpPr>
        <p:spPr>
          <a:xfrm>
            <a:off x="1231900" y="6699250"/>
            <a:ext cx="2660650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>
            <a:off x="3693575" y="2959786"/>
            <a:ext cx="52281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>
            <a:off x="3693575" y="3222051"/>
            <a:ext cx="52281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/>
          <p:cNvCxnSpPr/>
          <p:nvPr/>
        </p:nvCxnSpPr>
        <p:spPr>
          <a:xfrm>
            <a:off x="3693575" y="3494653"/>
            <a:ext cx="52281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142"/>
          <p:cNvCxnSpPr/>
          <p:nvPr/>
        </p:nvCxnSpPr>
        <p:spPr>
          <a:xfrm>
            <a:off x="3693575" y="3772586"/>
            <a:ext cx="52281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143"/>
          <p:cNvCxnSpPr/>
          <p:nvPr/>
        </p:nvCxnSpPr>
        <p:spPr>
          <a:xfrm>
            <a:off x="3693575" y="4050150"/>
            <a:ext cx="52281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>
            <a:off x="3693575" y="4585386"/>
            <a:ext cx="52281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145"/>
          <p:cNvCxnSpPr/>
          <p:nvPr/>
        </p:nvCxnSpPr>
        <p:spPr>
          <a:xfrm>
            <a:off x="3693575" y="4847651"/>
            <a:ext cx="52281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Gerade Verbindung 223"/>
          <p:cNvCxnSpPr/>
          <p:nvPr/>
        </p:nvCxnSpPr>
        <p:spPr>
          <a:xfrm>
            <a:off x="3693575" y="5120253"/>
            <a:ext cx="52281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Gerade Verbindung 224"/>
          <p:cNvCxnSpPr/>
          <p:nvPr/>
        </p:nvCxnSpPr>
        <p:spPr>
          <a:xfrm>
            <a:off x="3693575" y="5398186"/>
            <a:ext cx="52281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Gerade Verbindung 225"/>
          <p:cNvCxnSpPr/>
          <p:nvPr/>
        </p:nvCxnSpPr>
        <p:spPr>
          <a:xfrm>
            <a:off x="3693575" y="5675750"/>
            <a:ext cx="52281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Gerade Verbindung 226"/>
          <p:cNvCxnSpPr/>
          <p:nvPr/>
        </p:nvCxnSpPr>
        <p:spPr>
          <a:xfrm>
            <a:off x="3693575" y="5961500"/>
            <a:ext cx="522817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9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Macintosh PowerPoint</Application>
  <PresentationFormat>Bildschirmpräsentation (4:3)</PresentationFormat>
  <Paragraphs>1317</Paragraphs>
  <Slides>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Office-Design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Richard Imboden</dc:creator>
  <cp:lastModifiedBy>Richard Imboden</cp:lastModifiedBy>
  <cp:revision>16</cp:revision>
  <cp:lastPrinted>2018-05-15T18:38:01Z</cp:lastPrinted>
  <dcterms:created xsi:type="dcterms:W3CDTF">2018-04-15T05:29:00Z</dcterms:created>
  <dcterms:modified xsi:type="dcterms:W3CDTF">2018-06-11T10:39:02Z</dcterms:modified>
</cp:coreProperties>
</file>